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mpact" panose="020B0806030902050204" pitchFamily="34" charset="0"/>
      <p:regular r:id="rId19"/>
    </p:embeddedFont>
    <p:embeddedFont>
      <p:font typeface="微软雅黑" panose="020B0503020204020204" pitchFamily="34" charset="-122"/>
      <p:regular r:id="rId20"/>
    </p:embeddedFont>
    <p:embeddedFont>
      <p:font typeface="Arial Unicode MS" panose="020B0604020202020204" pitchFamily="34" charset="-122"/>
      <p:regular r:id="rId21"/>
    </p:embeddedFont>
    <p:embeddedFont>
      <p:font typeface="等线" panose="02010600030101010101" charset="-122"/>
      <p:regular r:id="rId22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4" d="100"/>
          <a:sy n="104" d="100"/>
        </p:scale>
        <p:origin x="72" y="-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87BD3A8-408F-474A-BAD0-79C7D0FD6CF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64CB93F-E769-483B-A156-996BBC1DB29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Users\Administrator\Desktop\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C:\Users\Administrator\Desktop\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C:\Users\Administrator\Desktop\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4" b="32248"/>
          <a:stretch>
            <a:fillRect/>
          </a:stretch>
        </p:blipFill>
        <p:spPr bwMode="auto">
          <a:xfrm>
            <a:off x="0" y="1806575"/>
            <a:ext cx="9144000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C:\Users\Administrator\Desktop\4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Administrator\Desktop\年终模板1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3" r="40617"/>
          <a:stretch>
            <a:fillRect/>
          </a:stretch>
        </p:blipFill>
        <p:spPr bwMode="auto">
          <a:xfrm>
            <a:off x="50800" y="2571750"/>
            <a:ext cx="4016375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C:\Users\Administrator\Desktop\5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15997" r="23795" b="35687"/>
          <a:stretch>
            <a:fillRect/>
          </a:stretch>
        </p:blipFill>
        <p:spPr bwMode="auto">
          <a:xfrm>
            <a:off x="2339975" y="1590675"/>
            <a:ext cx="4608513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8B6DF-A42D-4BC4-A9EE-DD72EEE92908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3BB2EE-716C-41D5-A1CA-D71A5EDDC8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AB2CC-505C-4064-A3EB-DD98BFD26E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77C4B-D21D-41D3-B81E-F9937E9B31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79300-64A9-402E-99A2-FC7782C7C2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EB167-DED0-42AB-96B0-0F0678095A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29C1C4-5D5A-4A6D-A398-496B53642127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1E087-DF59-47CC-80A0-FF1BBD52AC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D7E91-619A-4B75-A4D5-11771CE0FA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87CBDD-7F23-4FD7-B20E-9D2AFE75A9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E926B-FA65-44A9-8BF3-388C2EE92A8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FB477-F1CC-45FE-8C4C-F44893128FE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1C98F-E666-4D45-BB9B-90CC9520179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76237-E361-47F4-8D52-05101F76FEA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DA01E-429E-428E-B69F-B4865F54D73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322DF-2F8E-4F71-8ADB-397EBB6C111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76D53-AAA3-4403-A5E1-4440945E671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1A5FE-770E-4A05-9B24-CF46B34B11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8B6FC-FC12-40C2-89F6-E6739462B6B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ED30F-9B1F-4320-ABFB-5C8EC27B3C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CC4F1-5B4B-4CFF-8CEF-9BC68CD66F4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35C35-A6E6-4700-BF6E-29E3BEE75C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546D4-8064-4959-94F0-9C16842C5B7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1CDE0-BEAB-413E-8ADA-C5464DAB69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7.png"/><Relationship Id="rId15" Type="http://schemas.openxmlformats.org/officeDocument/2006/relationships/image" Target="../media/image2.png"/><Relationship Id="rId14" Type="http://schemas.openxmlformats.org/officeDocument/2006/relationships/image" Target="../media/image3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28B41E-4F82-4C19-8D9B-1FCA25DF651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DCF30E5-E286-4FED-9CD7-C4FAE832BB92}" type="slidenum">
              <a:rPr lang="zh-CN" altLang="en-US"/>
            </a:fld>
            <a:endParaRPr lang="zh-CN" altLang="en-US"/>
          </a:p>
        </p:txBody>
      </p:sp>
      <p:pic>
        <p:nvPicPr>
          <p:cNvPr id="1029" name="Picture 8" descr="C:\Users\Administrator\Desktop\3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0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C:\Users\Administrator\Desktop\1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4" b="45377"/>
          <a:stretch>
            <a:fillRect/>
          </a:stretch>
        </p:blipFill>
        <p:spPr bwMode="auto">
          <a:xfrm>
            <a:off x="0" y="3667125"/>
            <a:ext cx="91440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55000">
                <a:schemeClr val="bg1">
                  <a:lumMod val="85000"/>
                  <a:alpha val="70000"/>
                </a:schemeClr>
              </a:gs>
              <a:gs pos="100000">
                <a:schemeClr val="bg1">
                  <a:lumMod val="95000"/>
                  <a:alpha val="2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auto">
          <a:xfrm>
            <a:off x="5634118" y="4132800"/>
            <a:ext cx="4691829" cy="1099725"/>
          </a:xfrm>
          <a:prstGeom prst="rect">
            <a:avLst/>
          </a:prstGeom>
          <a:noFill/>
          <a:effectLst>
            <a:glow rad="749300">
              <a:schemeClr val="accent3">
                <a:alpha val="70000"/>
              </a:schemeClr>
            </a:glow>
          </a:effectLst>
          <a:scene3d>
            <a:camera prst="perspectiveFront"/>
            <a:lightRig rig="balanced" dir="t">
              <a:rot lat="0" lon="0" rev="13800000"/>
            </a:lightRig>
          </a:scene3d>
        </p:spPr>
        <p:txBody>
          <a:bodyPr lIns="0" tIns="0" rIns="0" bIns="0" anchor="ctr" anchorCtr="1">
            <a:scene3d>
              <a:camera prst="perspectiveFront"/>
              <a:lightRig rig="balanced" dir="t">
                <a:rot lat="0" lon="0" rev="13800000"/>
              </a:lightRig>
            </a:scene3d>
            <a:sp3d extrusionH="3810000" prstMaterial="matte">
              <a:bevelT w="19050" h="19050" prst="hardEdge"/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algn="ctr">
              <a:lnSpc>
                <a:spcPct val="70000"/>
              </a:lnSpc>
              <a:defRPr sz="9200" spc="200">
                <a:solidFill>
                  <a:prstClr val="black">
                    <a:lumMod val="85000"/>
                    <a:lumOff val="15000"/>
                  </a:prstClr>
                </a:solidFill>
                <a:latin typeface="Impact" panose="020B080603090205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gradFill flip="none" rotWithShape="1">
                  <a:gsLst>
                    <a:gs pos="75000">
                      <a:schemeClr val="bg1"/>
                    </a:gs>
                    <a:gs pos="35000">
                      <a:srgbClr val="FFFFFF"/>
                    </a:gs>
                    <a:gs pos="0">
                      <a:srgbClr val="FFF7F7"/>
                    </a:gs>
                    <a:gs pos="51000">
                      <a:srgbClr val="FFFFFF"/>
                    </a:gs>
                    <a:gs pos="44000">
                      <a:schemeClr val="bg1">
                        <a:lumMod val="95000"/>
                      </a:schemeClr>
                    </a:gs>
                    <a:gs pos="87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a typeface="+mn-ea"/>
              </a:rPr>
              <a:t>2013</a:t>
            </a:r>
            <a:endParaRPr lang="zh-CN" altLang="en-US" sz="6000" dirty="0">
              <a:gradFill flip="none" rotWithShape="1">
                <a:gsLst>
                  <a:gs pos="75000">
                    <a:schemeClr val="bg1"/>
                  </a:gs>
                  <a:gs pos="35000">
                    <a:srgbClr val="FFFFFF"/>
                  </a:gs>
                  <a:gs pos="0">
                    <a:srgbClr val="FFF7F7"/>
                  </a:gs>
                  <a:gs pos="51000">
                    <a:srgbClr val="FFFFFF"/>
                  </a:gs>
                  <a:gs pos="44000">
                    <a:schemeClr val="bg1">
                      <a:lumMod val="95000"/>
                    </a:schemeClr>
                  </a:gs>
                  <a:gs pos="87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a typeface="+mn-ea"/>
            </a:endParaRPr>
          </a:p>
        </p:txBody>
      </p:sp>
      <p:pic>
        <p:nvPicPr>
          <p:cNvPr id="1033" name="Picture 7" descr="C:\Users\Administrator\Desktop\2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7" b="45474"/>
          <a:stretch>
            <a:fillRect/>
          </a:stretch>
        </p:blipFill>
        <p:spPr bwMode="auto">
          <a:xfrm>
            <a:off x="0" y="0"/>
            <a:ext cx="9144000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2" descr="C:\Users\Administrator\Desktop\5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5" t="15997" r="14297" b="35687"/>
          <a:stretch>
            <a:fillRect/>
          </a:stretch>
        </p:blipFill>
        <p:spPr bwMode="auto">
          <a:xfrm>
            <a:off x="6715125" y="3986213"/>
            <a:ext cx="2428875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4470400" y="3954463"/>
            <a:ext cx="3697288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年终</a:t>
            </a:r>
            <a:r>
              <a:rPr lang="zh-CN" altLang="en-US" sz="2000" b="1">
                <a:solidFill>
                  <a:srgbClr val="59595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汇报总结模版</a:t>
            </a:r>
            <a:endParaRPr lang="zh-CN" altLang="en-US" sz="2000" b="1">
              <a:solidFill>
                <a:srgbClr val="59595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4465638" y="4243388"/>
            <a:ext cx="616267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rgbClr val="59595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POWERPOINT TEMPLATE</a:t>
            </a:r>
            <a:endParaRPr lang="zh-CN" altLang="en-US" sz="2000" b="1">
              <a:solidFill>
                <a:srgbClr val="59595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Text Box 12"/>
          <p:cNvSpPr txBox="1">
            <a:spLocks noChangeArrowheads="1"/>
          </p:cNvSpPr>
          <p:nvPr/>
        </p:nvSpPr>
        <p:spPr bwMode="auto">
          <a:xfrm>
            <a:off x="4219595" y="706836"/>
            <a:ext cx="4691829" cy="1099725"/>
          </a:xfrm>
          <a:prstGeom prst="rect">
            <a:avLst/>
          </a:prstGeom>
          <a:noFill/>
          <a:effectLst>
            <a:glow rad="749300">
              <a:schemeClr val="accent3">
                <a:alpha val="70000"/>
              </a:schemeClr>
            </a:glow>
          </a:effectLst>
          <a:scene3d>
            <a:camera prst="perspectiveFront"/>
            <a:lightRig rig="balanced" dir="t">
              <a:rot lat="0" lon="0" rev="13800000"/>
            </a:lightRig>
          </a:scene3d>
        </p:spPr>
        <p:txBody>
          <a:bodyPr lIns="0" tIns="0" rIns="0" bIns="0" anchor="ctr" anchorCtr="1">
            <a:scene3d>
              <a:camera prst="perspectiveFront"/>
              <a:lightRig rig="balanced" dir="t">
                <a:rot lat="0" lon="0" rev="13800000"/>
              </a:lightRig>
            </a:scene3d>
            <a:sp3d extrusionH="3810000" prstMaterial="matte">
              <a:bevelT w="19050" h="19050" prst="hardEdge"/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algn="ctr">
              <a:lnSpc>
                <a:spcPct val="70000"/>
              </a:lnSpc>
              <a:defRPr sz="9200" spc="200">
                <a:solidFill>
                  <a:prstClr val="black">
                    <a:lumMod val="85000"/>
                    <a:lumOff val="15000"/>
                  </a:prstClr>
                </a:solidFill>
                <a:latin typeface="Impact" panose="020B080603090205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gradFill flip="none" rotWithShape="1">
                  <a:gsLst>
                    <a:gs pos="75000">
                      <a:schemeClr val="bg1"/>
                    </a:gs>
                    <a:gs pos="35000">
                      <a:srgbClr val="FFFFFF"/>
                    </a:gs>
                    <a:gs pos="0">
                      <a:srgbClr val="FFF7F7"/>
                    </a:gs>
                    <a:gs pos="51000">
                      <a:srgbClr val="FFFFFF"/>
                    </a:gs>
                    <a:gs pos="44000">
                      <a:schemeClr val="bg1">
                        <a:lumMod val="95000"/>
                      </a:schemeClr>
                    </a:gs>
                    <a:gs pos="87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a typeface="+mn-ea"/>
              </a:rPr>
              <a:t>2013</a:t>
            </a:r>
            <a:endParaRPr lang="zh-CN" altLang="en-US" dirty="0">
              <a:gradFill flip="none" rotWithShape="1">
                <a:gsLst>
                  <a:gs pos="75000">
                    <a:schemeClr val="bg1"/>
                  </a:gs>
                  <a:gs pos="35000">
                    <a:srgbClr val="FFFFFF"/>
                  </a:gs>
                  <a:gs pos="0">
                    <a:srgbClr val="FFF7F7"/>
                  </a:gs>
                  <a:gs pos="51000">
                    <a:srgbClr val="FFFFFF"/>
                  </a:gs>
                  <a:gs pos="44000">
                    <a:schemeClr val="bg1">
                      <a:lumMod val="95000"/>
                    </a:schemeClr>
                  </a:gs>
                  <a:gs pos="87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a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3"/>
          <p:cNvGrpSpPr/>
          <p:nvPr/>
        </p:nvGrpSpPr>
        <p:grpSpPr bwMode="auto">
          <a:xfrm>
            <a:off x="1933575" y="1157288"/>
            <a:ext cx="5276850" cy="2735262"/>
            <a:chOff x="1933397" y="1156990"/>
            <a:chExt cx="5277203" cy="2736304"/>
          </a:xfrm>
        </p:grpSpPr>
        <p:sp>
          <p:nvSpPr>
            <p:cNvPr id="5" name="矩形 4"/>
            <p:cNvSpPr/>
            <p:nvPr/>
          </p:nvSpPr>
          <p:spPr>
            <a:xfrm>
              <a:off x="1933397" y="1156990"/>
              <a:ext cx="5277203" cy="273630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2400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rgbClr val="E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509890" y="1156990"/>
              <a:ext cx="2124217" cy="46055"/>
            </a:xfrm>
            <a:prstGeom prst="rect">
              <a:avLst/>
            </a:prstGeom>
            <a:solidFill>
              <a:srgbClr val="E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8195" name="组合 6"/>
          <p:cNvGrpSpPr/>
          <p:nvPr/>
        </p:nvGrpSpPr>
        <p:grpSpPr bwMode="auto">
          <a:xfrm>
            <a:off x="2030413" y="1303338"/>
            <a:ext cx="5083175" cy="2425700"/>
            <a:chOff x="1866467" y="1516471"/>
            <a:chExt cx="5081797" cy="2425305"/>
          </a:xfrm>
        </p:grpSpPr>
        <p:sp>
          <p:nvSpPr>
            <p:cNvPr id="8" name="TextBox 2"/>
            <p:cNvSpPr txBox="1">
              <a:spLocks noChangeArrowheads="1"/>
            </p:cNvSpPr>
            <p:nvPr/>
          </p:nvSpPr>
          <p:spPr bwMode="auto">
            <a:xfrm>
              <a:off x="1866467" y="1516471"/>
              <a:ext cx="5081797" cy="101583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285C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上海锐普广告有限公司是中国第一家精品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设计机构。拥有国内顶尖的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制作技术、顶级的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设计团队， 坚持精益求精、拒绝平庸的做事精神，帮助您实现美观、精致、严谨、动感的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展示效果，让您的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创造卓越价值。</a:t>
              </a:r>
              <a:endParaRPr lang="zh-CN" altLang="zh-CN" sz="1000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锐普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的设计理念：杜绝平庸、专做精品 ！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100%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专业；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100%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尽心；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100%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创意。</a:t>
              </a:r>
              <a:endParaRPr lang="zh-CN" altLang="zh-CN" sz="1000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锐普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服务领域：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公共模板设计；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个性模板设计；</a:t>
              </a:r>
              <a:r>
                <a:rPr lang="en-US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PPT</a:t>
              </a:r>
              <a:r>
                <a:rPr lang="zh-CN" altLang="zh-CN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稿件制作。</a:t>
              </a:r>
              <a:endParaRPr lang="zh-CN" altLang="zh-CN" sz="1000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矩形 3"/>
            <p:cNvSpPr>
              <a:spLocks noChangeArrowheads="1"/>
            </p:cNvSpPr>
            <p:nvPr/>
          </p:nvSpPr>
          <p:spPr bwMode="auto">
            <a:xfrm>
              <a:off x="1866467" y="2618017"/>
              <a:ext cx="5081797" cy="13237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Here we got China’s largest original PPT material, and the strongest PPT producing team. We got the training for everyone who wants to rapidly improve their PPT skills. 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Our PPT is clear, beautiful, creative, valuable which have brought unexpected value to our hundreds of clients.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901700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前言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901700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目录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3059113" y="1560513"/>
            <a:ext cx="2846387" cy="290512"/>
          </a:xfrm>
          <a:custGeom>
            <a:avLst/>
            <a:gdLst>
              <a:gd name="connsiteX0" fmla="*/ 0 w 7200900"/>
              <a:gd name="connsiteY0" fmla="*/ 9525 h 247650"/>
              <a:gd name="connsiteX1" fmla="*/ 0 w 7200900"/>
              <a:gd name="connsiteY1" fmla="*/ 247650 h 247650"/>
              <a:gd name="connsiteX2" fmla="*/ 7200900 w 7200900"/>
              <a:gd name="connsiteY2" fmla="*/ 247650 h 247650"/>
              <a:gd name="connsiteX3" fmla="*/ 7200900 w 7200900"/>
              <a:gd name="connsiteY3" fmla="*/ 0 h 247650"/>
              <a:gd name="connsiteX4" fmla="*/ 0 w 7200900"/>
              <a:gd name="connsiteY4" fmla="*/ 952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247650">
                <a:moveTo>
                  <a:pt x="0" y="9525"/>
                </a:moveTo>
                <a:lnTo>
                  <a:pt x="0" y="247650"/>
                </a:lnTo>
                <a:lnTo>
                  <a:pt x="7200900" y="247650"/>
                </a:lnTo>
                <a:lnTo>
                  <a:pt x="720090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gray">
          <a:xfrm>
            <a:off x="3068638" y="1419225"/>
            <a:ext cx="2825750" cy="396875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latin typeface="+mn-lt"/>
              <a:ea typeface="+mn-ea"/>
            </a:endParaRPr>
          </a:p>
        </p:txBody>
      </p:sp>
      <p:sp>
        <p:nvSpPr>
          <p:cNvPr id="9222" name="Rectangle 13"/>
          <p:cNvSpPr>
            <a:spLocks noChangeArrowheads="1"/>
          </p:cNvSpPr>
          <p:nvPr/>
        </p:nvSpPr>
        <p:spPr bwMode="auto">
          <a:xfrm>
            <a:off x="3300413" y="1419225"/>
            <a:ext cx="2360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059113" y="2208213"/>
            <a:ext cx="2846387" cy="290512"/>
          </a:xfrm>
          <a:custGeom>
            <a:avLst/>
            <a:gdLst>
              <a:gd name="connsiteX0" fmla="*/ 0 w 7200900"/>
              <a:gd name="connsiteY0" fmla="*/ 9525 h 247650"/>
              <a:gd name="connsiteX1" fmla="*/ 0 w 7200900"/>
              <a:gd name="connsiteY1" fmla="*/ 247650 h 247650"/>
              <a:gd name="connsiteX2" fmla="*/ 7200900 w 7200900"/>
              <a:gd name="connsiteY2" fmla="*/ 247650 h 247650"/>
              <a:gd name="connsiteX3" fmla="*/ 7200900 w 7200900"/>
              <a:gd name="connsiteY3" fmla="*/ 0 h 247650"/>
              <a:gd name="connsiteX4" fmla="*/ 0 w 7200900"/>
              <a:gd name="connsiteY4" fmla="*/ 952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247650">
                <a:moveTo>
                  <a:pt x="0" y="9525"/>
                </a:moveTo>
                <a:lnTo>
                  <a:pt x="0" y="247650"/>
                </a:lnTo>
                <a:lnTo>
                  <a:pt x="7200900" y="247650"/>
                </a:lnTo>
                <a:lnTo>
                  <a:pt x="720090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gray">
          <a:xfrm>
            <a:off x="3068638" y="2066925"/>
            <a:ext cx="2825750" cy="396875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latin typeface="+mn-lt"/>
              <a:ea typeface="+mn-ea"/>
            </a:endParaRPr>
          </a:p>
        </p:txBody>
      </p:sp>
      <p:sp>
        <p:nvSpPr>
          <p:cNvPr id="9225" name="Rectangle 13"/>
          <p:cNvSpPr>
            <a:spLocks noChangeArrowheads="1"/>
          </p:cNvSpPr>
          <p:nvPr/>
        </p:nvSpPr>
        <p:spPr bwMode="auto">
          <a:xfrm>
            <a:off x="3300413" y="2066925"/>
            <a:ext cx="2360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3059113" y="2879725"/>
            <a:ext cx="2846387" cy="290513"/>
          </a:xfrm>
          <a:custGeom>
            <a:avLst/>
            <a:gdLst>
              <a:gd name="connsiteX0" fmla="*/ 0 w 7200900"/>
              <a:gd name="connsiteY0" fmla="*/ 9525 h 247650"/>
              <a:gd name="connsiteX1" fmla="*/ 0 w 7200900"/>
              <a:gd name="connsiteY1" fmla="*/ 247650 h 247650"/>
              <a:gd name="connsiteX2" fmla="*/ 7200900 w 7200900"/>
              <a:gd name="connsiteY2" fmla="*/ 247650 h 247650"/>
              <a:gd name="connsiteX3" fmla="*/ 7200900 w 7200900"/>
              <a:gd name="connsiteY3" fmla="*/ 0 h 247650"/>
              <a:gd name="connsiteX4" fmla="*/ 0 w 7200900"/>
              <a:gd name="connsiteY4" fmla="*/ 952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247650">
                <a:moveTo>
                  <a:pt x="0" y="9525"/>
                </a:moveTo>
                <a:lnTo>
                  <a:pt x="0" y="247650"/>
                </a:lnTo>
                <a:lnTo>
                  <a:pt x="7200900" y="247650"/>
                </a:lnTo>
                <a:lnTo>
                  <a:pt x="720090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gray">
          <a:xfrm>
            <a:off x="3068638" y="2738438"/>
            <a:ext cx="2825750" cy="396875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latin typeface="+mn-lt"/>
              <a:ea typeface="+mn-ea"/>
            </a:endParaRPr>
          </a:p>
        </p:txBody>
      </p:sp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3300413" y="2738438"/>
            <a:ext cx="2360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3059113" y="3548063"/>
            <a:ext cx="2846387" cy="290512"/>
          </a:xfrm>
          <a:custGeom>
            <a:avLst/>
            <a:gdLst>
              <a:gd name="connsiteX0" fmla="*/ 0 w 7200900"/>
              <a:gd name="connsiteY0" fmla="*/ 9525 h 247650"/>
              <a:gd name="connsiteX1" fmla="*/ 0 w 7200900"/>
              <a:gd name="connsiteY1" fmla="*/ 247650 h 247650"/>
              <a:gd name="connsiteX2" fmla="*/ 7200900 w 7200900"/>
              <a:gd name="connsiteY2" fmla="*/ 247650 h 247650"/>
              <a:gd name="connsiteX3" fmla="*/ 7200900 w 7200900"/>
              <a:gd name="connsiteY3" fmla="*/ 0 h 247650"/>
              <a:gd name="connsiteX4" fmla="*/ 0 w 7200900"/>
              <a:gd name="connsiteY4" fmla="*/ 9525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900" h="247650">
                <a:moveTo>
                  <a:pt x="0" y="9525"/>
                </a:moveTo>
                <a:lnTo>
                  <a:pt x="0" y="247650"/>
                </a:lnTo>
                <a:lnTo>
                  <a:pt x="7200900" y="247650"/>
                </a:lnTo>
                <a:lnTo>
                  <a:pt x="720090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gray">
          <a:xfrm>
            <a:off x="3068638" y="3406775"/>
            <a:ext cx="2825750" cy="396875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latin typeface="+mn-lt"/>
              <a:ea typeface="+mn-ea"/>
            </a:endParaRPr>
          </a:p>
        </p:txBody>
      </p:sp>
      <p:sp>
        <p:nvSpPr>
          <p:cNvPr id="9231" name="Rectangle 13"/>
          <p:cNvSpPr>
            <a:spLocks noChangeArrowheads="1"/>
          </p:cNvSpPr>
          <p:nvPr/>
        </p:nvSpPr>
        <p:spPr bwMode="auto">
          <a:xfrm>
            <a:off x="3300413" y="3406775"/>
            <a:ext cx="2360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1584325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过渡页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0244" name="组合 7"/>
          <p:cNvGrpSpPr/>
          <p:nvPr/>
        </p:nvGrpSpPr>
        <p:grpSpPr bwMode="auto">
          <a:xfrm>
            <a:off x="3059113" y="2066925"/>
            <a:ext cx="2846387" cy="431800"/>
            <a:chOff x="3598510" y="2355974"/>
            <a:chExt cx="2845698" cy="431800"/>
          </a:xfrm>
        </p:grpSpPr>
        <p:sp>
          <p:nvSpPr>
            <p:cNvPr id="9" name="任意多边形 8"/>
            <p:cNvSpPr/>
            <p:nvPr/>
          </p:nvSpPr>
          <p:spPr>
            <a:xfrm>
              <a:off x="3598510" y="2497262"/>
              <a:ext cx="2845698" cy="290512"/>
            </a:xfrm>
            <a:custGeom>
              <a:avLst/>
              <a:gdLst>
                <a:gd name="connsiteX0" fmla="*/ 0 w 7200900"/>
                <a:gd name="connsiteY0" fmla="*/ 9525 h 247650"/>
                <a:gd name="connsiteX1" fmla="*/ 0 w 7200900"/>
                <a:gd name="connsiteY1" fmla="*/ 247650 h 247650"/>
                <a:gd name="connsiteX2" fmla="*/ 7200900 w 7200900"/>
                <a:gd name="connsiteY2" fmla="*/ 247650 h 247650"/>
                <a:gd name="connsiteX3" fmla="*/ 7200900 w 7200900"/>
                <a:gd name="connsiteY3" fmla="*/ 0 h 247650"/>
                <a:gd name="connsiteX4" fmla="*/ 0 w 7200900"/>
                <a:gd name="connsiteY4" fmla="*/ 952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00" h="247650">
                  <a:moveTo>
                    <a:pt x="0" y="9525"/>
                  </a:moveTo>
                  <a:lnTo>
                    <a:pt x="0" y="247650"/>
                  </a:lnTo>
                  <a:lnTo>
                    <a:pt x="7200900" y="247650"/>
                  </a:lnTo>
                  <a:lnTo>
                    <a:pt x="7200900" y="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AutoShape 3"/>
            <p:cNvSpPr>
              <a:spLocks noChangeArrowheads="1"/>
            </p:cNvSpPr>
            <p:nvPr/>
          </p:nvSpPr>
          <p:spPr bwMode="gray">
            <a:xfrm>
              <a:off x="3606445" y="2355974"/>
              <a:ext cx="2826654" cy="396875"/>
            </a:xfrm>
            <a:prstGeom prst="rect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10247" name="Rectangle 13"/>
            <p:cNvSpPr>
              <a:spLocks noChangeArrowheads="1"/>
            </p:cNvSpPr>
            <p:nvPr/>
          </p:nvSpPr>
          <p:spPr bwMode="auto">
            <a:xfrm>
              <a:off x="3839277" y="2355974"/>
              <a:ext cx="23609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1584325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标题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268" name="组合 3"/>
          <p:cNvGrpSpPr/>
          <p:nvPr/>
        </p:nvGrpSpPr>
        <p:grpSpPr bwMode="auto">
          <a:xfrm>
            <a:off x="1335088" y="2463800"/>
            <a:ext cx="6121400" cy="292100"/>
            <a:chOff x="1219108" y="2654201"/>
            <a:chExt cx="6239725" cy="29829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219108" y="2876305"/>
              <a:ext cx="623972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80"/>
            <p:cNvSpPr txBox="1">
              <a:spLocks noChangeArrowheads="1"/>
            </p:cNvSpPr>
            <p:nvPr/>
          </p:nvSpPr>
          <p:spPr bwMode="auto">
            <a:xfrm>
              <a:off x="1586436" y="2654201"/>
              <a:ext cx="529147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69" name="组合 6"/>
          <p:cNvGrpSpPr/>
          <p:nvPr/>
        </p:nvGrpSpPr>
        <p:grpSpPr bwMode="auto">
          <a:xfrm>
            <a:off x="1331913" y="1933575"/>
            <a:ext cx="6124575" cy="292100"/>
            <a:chOff x="1219108" y="2654201"/>
            <a:chExt cx="6241447" cy="298299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219108" y="2876305"/>
              <a:ext cx="624144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1589582" y="2654201"/>
              <a:ext cx="529019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70" name="组合 9"/>
          <p:cNvGrpSpPr/>
          <p:nvPr/>
        </p:nvGrpSpPr>
        <p:grpSpPr bwMode="auto">
          <a:xfrm>
            <a:off x="1331913" y="1404938"/>
            <a:ext cx="6124575" cy="292100"/>
            <a:chOff x="1219108" y="2115128"/>
            <a:chExt cx="6241447" cy="298299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219108" y="2337231"/>
              <a:ext cx="624144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4"/>
            <p:cNvSpPr txBox="1">
              <a:spLocks noChangeArrowheads="1"/>
            </p:cNvSpPr>
            <p:nvPr/>
          </p:nvSpPr>
          <p:spPr bwMode="auto">
            <a:xfrm>
              <a:off x="1589582" y="2115128"/>
              <a:ext cx="529019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71" name="组合 12"/>
          <p:cNvGrpSpPr/>
          <p:nvPr/>
        </p:nvGrpSpPr>
        <p:grpSpPr bwMode="auto">
          <a:xfrm>
            <a:off x="1331913" y="3001963"/>
            <a:ext cx="6124575" cy="292100"/>
            <a:chOff x="1219108" y="3742817"/>
            <a:chExt cx="6241447" cy="298299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219108" y="3958435"/>
              <a:ext cx="6241447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39"/>
            <p:cNvSpPr txBox="1">
              <a:spLocks noChangeArrowheads="1"/>
            </p:cNvSpPr>
            <p:nvPr/>
          </p:nvSpPr>
          <p:spPr bwMode="auto">
            <a:xfrm>
              <a:off x="1589582" y="3742817"/>
              <a:ext cx="529019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6" name="直接箭头连接符 15"/>
          <p:cNvCxnSpPr/>
          <p:nvPr/>
        </p:nvCxnSpPr>
        <p:spPr>
          <a:xfrm>
            <a:off x="1584325" y="3721100"/>
            <a:ext cx="6016625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73" name="组合 16"/>
          <p:cNvGrpSpPr/>
          <p:nvPr/>
        </p:nvGrpSpPr>
        <p:grpSpPr bwMode="auto">
          <a:xfrm>
            <a:off x="2314575" y="1614488"/>
            <a:ext cx="323850" cy="2109787"/>
            <a:chOff x="2519916" y="2500313"/>
            <a:chExt cx="329712" cy="2149149"/>
          </a:xfrm>
        </p:grpSpPr>
        <p:sp>
          <p:nvSpPr>
            <p:cNvPr id="18" name="矩形 17"/>
            <p:cNvSpPr/>
            <p:nvPr/>
          </p:nvSpPr>
          <p:spPr>
            <a:xfrm>
              <a:off x="2519916" y="2500313"/>
              <a:ext cx="181018" cy="214914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689621" y="2859313"/>
              <a:ext cx="160007" cy="17788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74" name="组合 19"/>
          <p:cNvGrpSpPr/>
          <p:nvPr/>
        </p:nvGrpSpPr>
        <p:grpSpPr bwMode="auto">
          <a:xfrm>
            <a:off x="3121025" y="2679700"/>
            <a:ext cx="334963" cy="1044575"/>
            <a:chOff x="3294616" y="3586163"/>
            <a:chExt cx="341660" cy="1064019"/>
          </a:xfrm>
        </p:grpSpPr>
        <p:sp>
          <p:nvSpPr>
            <p:cNvPr id="21" name="矩形 20"/>
            <p:cNvSpPr/>
            <p:nvPr/>
          </p:nvSpPr>
          <p:spPr>
            <a:xfrm>
              <a:off x="3294616" y="3586163"/>
              <a:ext cx="181355" cy="10640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477591" y="4119790"/>
              <a:ext cx="158685" cy="525542"/>
            </a:xfrm>
            <a:prstGeom prst="rect">
              <a:avLst/>
            </a:prstGeom>
            <a:solidFill>
              <a:schemeClr val="bg1">
                <a:lumMod val="85000"/>
                <a:alpha val="9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75" name="组合 22"/>
          <p:cNvGrpSpPr/>
          <p:nvPr/>
        </p:nvGrpSpPr>
        <p:grpSpPr bwMode="auto">
          <a:xfrm>
            <a:off x="3929063" y="2063750"/>
            <a:ext cx="334962" cy="1660525"/>
            <a:chOff x="4032803" y="2952750"/>
            <a:chExt cx="341660" cy="1692672"/>
          </a:xfrm>
        </p:grpSpPr>
        <p:sp>
          <p:nvSpPr>
            <p:cNvPr id="24" name="矩形 23"/>
            <p:cNvSpPr/>
            <p:nvPr/>
          </p:nvSpPr>
          <p:spPr>
            <a:xfrm>
              <a:off x="4032803" y="3281252"/>
              <a:ext cx="181355" cy="136417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215777" y="2952750"/>
              <a:ext cx="158686" cy="16878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76" name="组合 25"/>
          <p:cNvGrpSpPr/>
          <p:nvPr/>
        </p:nvGrpSpPr>
        <p:grpSpPr bwMode="auto">
          <a:xfrm>
            <a:off x="5541963" y="1619250"/>
            <a:ext cx="336550" cy="2105025"/>
            <a:chOff x="5528227" y="2505075"/>
            <a:chExt cx="341660" cy="2145113"/>
          </a:xfrm>
        </p:grpSpPr>
        <p:sp>
          <p:nvSpPr>
            <p:cNvPr id="27" name="矩形 26"/>
            <p:cNvSpPr/>
            <p:nvPr/>
          </p:nvSpPr>
          <p:spPr>
            <a:xfrm>
              <a:off x="5528227" y="3810585"/>
              <a:ext cx="180500" cy="8396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5710338" y="2505075"/>
              <a:ext cx="159549" cy="21402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77" name="组合 28"/>
          <p:cNvGrpSpPr/>
          <p:nvPr/>
        </p:nvGrpSpPr>
        <p:grpSpPr bwMode="auto">
          <a:xfrm>
            <a:off x="4735513" y="2735263"/>
            <a:ext cx="334962" cy="989012"/>
            <a:chOff x="4713840" y="3652838"/>
            <a:chExt cx="341660" cy="1006872"/>
          </a:xfrm>
        </p:grpSpPr>
        <p:sp>
          <p:nvSpPr>
            <p:cNvPr id="30" name="矩形 29"/>
            <p:cNvSpPr/>
            <p:nvPr/>
          </p:nvSpPr>
          <p:spPr>
            <a:xfrm>
              <a:off x="4713840" y="4119910"/>
              <a:ext cx="181355" cy="5398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896814" y="3652838"/>
              <a:ext cx="158686" cy="1002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78" name="组合 31"/>
          <p:cNvGrpSpPr/>
          <p:nvPr/>
        </p:nvGrpSpPr>
        <p:grpSpPr bwMode="auto">
          <a:xfrm>
            <a:off x="6350000" y="2151063"/>
            <a:ext cx="334963" cy="1573212"/>
            <a:chOff x="6473107" y="3048000"/>
            <a:chExt cx="341660" cy="1602188"/>
          </a:xfrm>
        </p:grpSpPr>
        <p:sp>
          <p:nvSpPr>
            <p:cNvPr id="33" name="矩形 32"/>
            <p:cNvSpPr/>
            <p:nvPr/>
          </p:nvSpPr>
          <p:spPr>
            <a:xfrm>
              <a:off x="6473107" y="3048000"/>
              <a:ext cx="181355" cy="16021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656082" y="4134449"/>
              <a:ext cx="158685" cy="5108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279" name="组合 34"/>
          <p:cNvGrpSpPr/>
          <p:nvPr/>
        </p:nvGrpSpPr>
        <p:grpSpPr bwMode="auto">
          <a:xfrm>
            <a:off x="2233613" y="3732213"/>
            <a:ext cx="4541837" cy="292100"/>
            <a:chOff x="2746630" y="4486931"/>
            <a:chExt cx="4627973" cy="298299"/>
          </a:xfrm>
        </p:grpSpPr>
        <p:sp>
          <p:nvSpPr>
            <p:cNvPr id="36" name="TextBox 35"/>
            <p:cNvSpPr txBox="1">
              <a:spLocks noChangeArrowheads="1"/>
            </p:cNvSpPr>
            <p:nvPr/>
          </p:nvSpPr>
          <p:spPr bwMode="auto">
            <a:xfrm>
              <a:off x="2746630" y="4486931"/>
              <a:ext cx="527340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>
              <a:spLocks noChangeArrowheads="1"/>
            </p:cNvSpPr>
            <p:nvPr/>
          </p:nvSpPr>
          <p:spPr bwMode="auto">
            <a:xfrm>
              <a:off x="3560286" y="4486931"/>
              <a:ext cx="537046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>
              <a:spLocks noChangeArrowheads="1"/>
            </p:cNvSpPr>
            <p:nvPr/>
          </p:nvSpPr>
          <p:spPr bwMode="auto">
            <a:xfrm>
              <a:off x="4359384" y="4486931"/>
              <a:ext cx="538664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5223186" y="4486931"/>
              <a:ext cx="538664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6010961" y="4486931"/>
              <a:ext cx="538663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6837557" y="4486931"/>
              <a:ext cx="537046" cy="29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80" name="组合 41"/>
          <p:cNvGrpSpPr/>
          <p:nvPr/>
        </p:nvGrpSpPr>
        <p:grpSpPr bwMode="auto">
          <a:xfrm>
            <a:off x="5376863" y="1131888"/>
            <a:ext cx="1482725" cy="306387"/>
            <a:chOff x="1193752" y="1352417"/>
            <a:chExt cx="1481926" cy="307644"/>
          </a:xfrm>
        </p:grpSpPr>
        <p:sp>
          <p:nvSpPr>
            <p:cNvPr id="43" name="矩形 42"/>
            <p:cNvSpPr/>
            <p:nvPr/>
          </p:nvSpPr>
          <p:spPr>
            <a:xfrm>
              <a:off x="1193752" y="1433711"/>
              <a:ext cx="144384" cy="145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995007" y="1441682"/>
              <a:ext cx="144385" cy="1450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TextBox 44"/>
            <p:cNvSpPr txBox="1">
              <a:spLocks noChangeArrowheads="1"/>
            </p:cNvSpPr>
            <p:nvPr/>
          </p:nvSpPr>
          <p:spPr bwMode="auto">
            <a:xfrm>
              <a:off x="1357176" y="1366763"/>
              <a:ext cx="517246" cy="293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>
              <a:off x="2158432" y="1352417"/>
              <a:ext cx="517246" cy="293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1584325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标题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1187624" y="1133196"/>
            <a:ext cx="2982793" cy="2623344"/>
            <a:chOff x="289048" y="1337469"/>
            <a:chExt cx="4592638" cy="4038600"/>
          </a:xfrm>
          <a:effectLst>
            <a:outerShdw blurRad="254000" dist="190500" dir="5400000" sx="90000" sy="-19000" rotWithShape="0">
              <a:prstClr val="black">
                <a:alpha val="10000"/>
              </a:prstClr>
            </a:outerShdw>
          </a:effectLst>
        </p:grpSpPr>
        <p:sp>
          <p:nvSpPr>
            <p:cNvPr id="5" name="Line 4338"/>
            <p:cNvSpPr>
              <a:spLocks noChangeShapeType="1"/>
            </p:cNvSpPr>
            <p:nvPr/>
          </p:nvSpPr>
          <p:spPr bwMode="auto">
            <a:xfrm flipH="1">
              <a:off x="1249486" y="3312319"/>
              <a:ext cx="565150" cy="1017588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Line 4337"/>
            <p:cNvSpPr>
              <a:spLocks noChangeShapeType="1"/>
            </p:cNvSpPr>
            <p:nvPr/>
          </p:nvSpPr>
          <p:spPr bwMode="auto">
            <a:xfrm>
              <a:off x="3935536" y="3423444"/>
              <a:ext cx="568325" cy="102552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4314"/>
            <p:cNvSpPr/>
            <p:nvPr/>
          </p:nvSpPr>
          <p:spPr bwMode="auto">
            <a:xfrm>
              <a:off x="2786186" y="133746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"/>
                <a:gd name="T23" fmla="*/ 1 w 1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Rectangle 4315"/>
            <p:cNvSpPr>
              <a:spLocks noChangeArrowheads="1"/>
            </p:cNvSpPr>
            <p:nvPr/>
          </p:nvSpPr>
          <p:spPr bwMode="auto">
            <a:xfrm>
              <a:off x="2327398" y="1658144"/>
              <a:ext cx="1588" cy="15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Rectangle 4316"/>
            <p:cNvSpPr>
              <a:spLocks noChangeArrowheads="1"/>
            </p:cNvSpPr>
            <p:nvPr/>
          </p:nvSpPr>
          <p:spPr bwMode="auto">
            <a:xfrm>
              <a:off x="2327398" y="1658144"/>
              <a:ext cx="1588" cy="15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4317"/>
            <p:cNvSpPr/>
            <p:nvPr/>
          </p:nvSpPr>
          <p:spPr bwMode="auto">
            <a:xfrm>
              <a:off x="2327398" y="16581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"/>
                <a:gd name="T23" fmla="*/ 1 w 1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4320"/>
            <p:cNvSpPr/>
            <p:nvPr/>
          </p:nvSpPr>
          <p:spPr bwMode="auto">
            <a:xfrm>
              <a:off x="289048" y="4529516"/>
              <a:ext cx="4070261" cy="846553"/>
            </a:xfrm>
            <a:custGeom>
              <a:avLst/>
              <a:gdLst>
                <a:gd name="T0" fmla="*/ 2147483647 w 3085"/>
                <a:gd name="T1" fmla="*/ 0 h 642"/>
                <a:gd name="T2" fmla="*/ 0 w 3085"/>
                <a:gd name="T3" fmla="*/ 2147483647 h 642"/>
                <a:gd name="T4" fmla="*/ 2147483647 w 3085"/>
                <a:gd name="T5" fmla="*/ 2147483647 h 642"/>
                <a:gd name="T6" fmla="*/ 2147483647 w 3085"/>
                <a:gd name="T7" fmla="*/ 2147483647 h 642"/>
                <a:gd name="T8" fmla="*/ 2147483647 w 3085"/>
                <a:gd name="T9" fmla="*/ 2147483647 h 642"/>
                <a:gd name="T10" fmla="*/ 2147483647 w 3085"/>
                <a:gd name="T11" fmla="*/ 0 h 642"/>
                <a:gd name="T12" fmla="*/ 2147483647 w 3085"/>
                <a:gd name="T13" fmla="*/ 0 h 6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85"/>
                <a:gd name="T22" fmla="*/ 0 h 642"/>
                <a:gd name="T23" fmla="*/ 3085 w 3085"/>
                <a:gd name="T24" fmla="*/ 642 h 6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85" h="642">
                  <a:moveTo>
                    <a:pt x="352" y="0"/>
                  </a:moveTo>
                  <a:lnTo>
                    <a:pt x="0" y="642"/>
                  </a:lnTo>
                  <a:lnTo>
                    <a:pt x="1544" y="642"/>
                  </a:lnTo>
                  <a:lnTo>
                    <a:pt x="3085" y="642"/>
                  </a:lnTo>
                  <a:lnTo>
                    <a:pt x="2734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algn="ctr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4324"/>
            <p:cNvSpPr/>
            <p:nvPr/>
          </p:nvSpPr>
          <p:spPr bwMode="auto">
            <a:xfrm>
              <a:off x="760935" y="4261571"/>
              <a:ext cx="3662458" cy="267946"/>
            </a:xfrm>
            <a:custGeom>
              <a:avLst/>
              <a:gdLst>
                <a:gd name="T0" fmla="*/ 2147483647 w 2776"/>
                <a:gd name="T1" fmla="*/ 0 h 202"/>
                <a:gd name="T2" fmla="*/ 0 w 2776"/>
                <a:gd name="T3" fmla="*/ 2147483647 h 202"/>
                <a:gd name="T4" fmla="*/ 2147483647 w 2776"/>
                <a:gd name="T5" fmla="*/ 2147483647 h 202"/>
                <a:gd name="T6" fmla="*/ 2147483647 w 2776"/>
                <a:gd name="T7" fmla="*/ 0 h 202"/>
                <a:gd name="T8" fmla="*/ 2147483647 w 2776"/>
                <a:gd name="T9" fmla="*/ 0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6"/>
                <a:gd name="T16" fmla="*/ 0 h 202"/>
                <a:gd name="T17" fmla="*/ 2776 w 2776"/>
                <a:gd name="T18" fmla="*/ 202 h 2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6" h="202">
                  <a:moveTo>
                    <a:pt x="394" y="0"/>
                  </a:moveTo>
                  <a:lnTo>
                    <a:pt x="0" y="202"/>
                  </a:lnTo>
                  <a:lnTo>
                    <a:pt x="2382" y="202"/>
                  </a:lnTo>
                  <a:lnTo>
                    <a:pt x="2776" y="0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4325"/>
            <p:cNvSpPr/>
            <p:nvPr/>
          </p:nvSpPr>
          <p:spPr bwMode="auto">
            <a:xfrm>
              <a:off x="3895191" y="4261571"/>
              <a:ext cx="986495" cy="1114498"/>
            </a:xfrm>
            <a:custGeom>
              <a:avLst/>
              <a:gdLst>
                <a:gd name="T0" fmla="*/ 2147483647 w 746"/>
                <a:gd name="T1" fmla="*/ 0 h 844"/>
                <a:gd name="T2" fmla="*/ 2147483647 w 746"/>
                <a:gd name="T3" fmla="*/ 0 h 844"/>
                <a:gd name="T4" fmla="*/ 0 w 746"/>
                <a:gd name="T5" fmla="*/ 2147483647 h 844"/>
                <a:gd name="T6" fmla="*/ 0 w 746"/>
                <a:gd name="T7" fmla="*/ 2147483647 h 844"/>
                <a:gd name="T8" fmla="*/ 2147483647 w 746"/>
                <a:gd name="T9" fmla="*/ 2147483647 h 844"/>
                <a:gd name="T10" fmla="*/ 2147483647 w 746"/>
                <a:gd name="T11" fmla="*/ 2147483647 h 844"/>
                <a:gd name="T12" fmla="*/ 2147483647 w 746"/>
                <a:gd name="T13" fmla="*/ 0 h 8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6"/>
                <a:gd name="T22" fmla="*/ 0 h 844"/>
                <a:gd name="T23" fmla="*/ 746 w 746"/>
                <a:gd name="T24" fmla="*/ 844 h 8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6" h="844">
                  <a:moveTo>
                    <a:pt x="394" y="0"/>
                  </a:moveTo>
                  <a:lnTo>
                    <a:pt x="394" y="0"/>
                  </a:lnTo>
                  <a:lnTo>
                    <a:pt x="0" y="202"/>
                  </a:lnTo>
                  <a:lnTo>
                    <a:pt x="351" y="844"/>
                  </a:lnTo>
                  <a:lnTo>
                    <a:pt x="746" y="641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Line 4335"/>
            <p:cNvSpPr>
              <a:spLocks noChangeShapeType="1"/>
            </p:cNvSpPr>
            <p:nvPr/>
          </p:nvSpPr>
          <p:spPr bwMode="auto">
            <a:xfrm flipH="1">
              <a:off x="765298" y="3637757"/>
              <a:ext cx="500063" cy="9048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Line 4336"/>
            <p:cNvSpPr>
              <a:spLocks noChangeShapeType="1"/>
            </p:cNvSpPr>
            <p:nvPr/>
          </p:nvSpPr>
          <p:spPr bwMode="auto">
            <a:xfrm>
              <a:off x="3425948" y="3637757"/>
              <a:ext cx="488950" cy="904875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4319"/>
            <p:cNvSpPr/>
            <p:nvPr/>
          </p:nvSpPr>
          <p:spPr bwMode="auto">
            <a:xfrm>
              <a:off x="1067758" y="3234447"/>
              <a:ext cx="2514784" cy="724229"/>
            </a:xfrm>
            <a:custGeom>
              <a:avLst/>
              <a:gdLst>
                <a:gd name="T0" fmla="*/ 2147483647 w 1907"/>
                <a:gd name="T1" fmla="*/ 0 h 549"/>
                <a:gd name="T2" fmla="*/ 2147483647 w 1907"/>
                <a:gd name="T3" fmla="*/ 0 h 549"/>
                <a:gd name="T4" fmla="*/ 0 w 1907"/>
                <a:gd name="T5" fmla="*/ 2147483647 h 549"/>
                <a:gd name="T6" fmla="*/ 2147483647 w 1907"/>
                <a:gd name="T7" fmla="*/ 2147483647 h 549"/>
                <a:gd name="T8" fmla="*/ 2147483647 w 1907"/>
                <a:gd name="T9" fmla="*/ 0 h 5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7"/>
                <a:gd name="T16" fmla="*/ 0 h 549"/>
                <a:gd name="T17" fmla="*/ 1907 w 1907"/>
                <a:gd name="T18" fmla="*/ 549 h 5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7" h="549">
                  <a:moveTo>
                    <a:pt x="1607" y="0"/>
                  </a:moveTo>
                  <a:lnTo>
                    <a:pt x="300" y="0"/>
                  </a:lnTo>
                  <a:lnTo>
                    <a:pt x="0" y="549"/>
                  </a:lnTo>
                  <a:lnTo>
                    <a:pt x="1907" y="549"/>
                  </a:lnTo>
                  <a:lnTo>
                    <a:pt x="160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algn="ctr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4322"/>
            <p:cNvSpPr/>
            <p:nvPr/>
          </p:nvSpPr>
          <p:spPr bwMode="auto">
            <a:xfrm>
              <a:off x="1461967" y="2966501"/>
              <a:ext cx="2242917" cy="267946"/>
            </a:xfrm>
            <a:custGeom>
              <a:avLst/>
              <a:gdLst>
                <a:gd name="T0" fmla="*/ 2147483647 w 1700"/>
                <a:gd name="T1" fmla="*/ 0 h 202"/>
                <a:gd name="T2" fmla="*/ 0 w 1700"/>
                <a:gd name="T3" fmla="*/ 2147483647 h 202"/>
                <a:gd name="T4" fmla="*/ 2147483647 w 1700"/>
                <a:gd name="T5" fmla="*/ 2147483647 h 202"/>
                <a:gd name="T6" fmla="*/ 2147483647 w 1700"/>
                <a:gd name="T7" fmla="*/ 0 h 202"/>
                <a:gd name="T8" fmla="*/ 2147483647 w 1700"/>
                <a:gd name="T9" fmla="*/ 0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00"/>
                <a:gd name="T16" fmla="*/ 0 h 202"/>
                <a:gd name="T17" fmla="*/ 1700 w 1700"/>
                <a:gd name="T18" fmla="*/ 202 h 2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00" h="202">
                  <a:moveTo>
                    <a:pt x="395" y="0"/>
                  </a:moveTo>
                  <a:lnTo>
                    <a:pt x="0" y="202"/>
                  </a:lnTo>
                  <a:lnTo>
                    <a:pt x="1306" y="202"/>
                  </a:lnTo>
                  <a:lnTo>
                    <a:pt x="1700" y="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4323"/>
            <p:cNvSpPr/>
            <p:nvPr/>
          </p:nvSpPr>
          <p:spPr bwMode="auto">
            <a:xfrm>
              <a:off x="3186390" y="2966501"/>
              <a:ext cx="916586" cy="992175"/>
            </a:xfrm>
            <a:custGeom>
              <a:avLst/>
              <a:gdLst>
                <a:gd name="T0" fmla="*/ 2147483647 w 696"/>
                <a:gd name="T1" fmla="*/ 0 h 751"/>
                <a:gd name="T2" fmla="*/ 2147483647 w 696"/>
                <a:gd name="T3" fmla="*/ 0 h 751"/>
                <a:gd name="T4" fmla="*/ 0 w 696"/>
                <a:gd name="T5" fmla="*/ 2147483647 h 751"/>
                <a:gd name="T6" fmla="*/ 2147483647 w 696"/>
                <a:gd name="T7" fmla="*/ 2147483647 h 751"/>
                <a:gd name="T8" fmla="*/ 2147483647 w 696"/>
                <a:gd name="T9" fmla="*/ 2147483647 h 751"/>
                <a:gd name="T10" fmla="*/ 2147483647 w 696"/>
                <a:gd name="T11" fmla="*/ 2147483647 h 751"/>
                <a:gd name="T12" fmla="*/ 2147483647 w 696"/>
                <a:gd name="T13" fmla="*/ 0 h 7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96"/>
                <a:gd name="T22" fmla="*/ 0 h 751"/>
                <a:gd name="T23" fmla="*/ 696 w 696"/>
                <a:gd name="T24" fmla="*/ 751 h 7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96" h="751">
                  <a:moveTo>
                    <a:pt x="396" y="0"/>
                  </a:moveTo>
                  <a:lnTo>
                    <a:pt x="394" y="0"/>
                  </a:lnTo>
                  <a:lnTo>
                    <a:pt x="0" y="202"/>
                  </a:lnTo>
                  <a:lnTo>
                    <a:pt x="1" y="202"/>
                  </a:lnTo>
                  <a:lnTo>
                    <a:pt x="301" y="751"/>
                  </a:lnTo>
                  <a:lnTo>
                    <a:pt x="696" y="549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9" name="Group 4333"/>
            <p:cNvGrpSpPr/>
            <p:nvPr/>
          </p:nvGrpSpPr>
          <p:grpSpPr bwMode="auto">
            <a:xfrm>
              <a:off x="1473323" y="2343944"/>
              <a:ext cx="2205038" cy="882650"/>
              <a:chOff x="1020" y="1545"/>
              <a:chExt cx="1434" cy="574"/>
            </a:xfrm>
          </p:grpSpPr>
          <p:sp>
            <p:nvSpPr>
              <p:cNvPr id="25" name="Line 4327"/>
              <p:cNvSpPr>
                <a:spLocks noChangeShapeType="1"/>
              </p:cNvSpPr>
              <p:nvPr/>
            </p:nvSpPr>
            <p:spPr bwMode="auto">
              <a:xfrm flipH="1">
                <a:off x="1020" y="1706"/>
                <a:ext cx="227" cy="409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Line 4328"/>
              <p:cNvSpPr>
                <a:spLocks noChangeShapeType="1"/>
              </p:cNvSpPr>
              <p:nvPr/>
            </p:nvSpPr>
            <p:spPr bwMode="auto">
              <a:xfrm>
                <a:off x="1927" y="1706"/>
                <a:ext cx="209" cy="413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Line 4330"/>
              <p:cNvSpPr>
                <a:spLocks noChangeShapeType="1"/>
              </p:cNvSpPr>
              <p:nvPr/>
            </p:nvSpPr>
            <p:spPr bwMode="auto">
              <a:xfrm>
                <a:off x="2245" y="1545"/>
                <a:ext cx="209" cy="413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8" name="Line 4332"/>
              <p:cNvSpPr>
                <a:spLocks noChangeShapeType="1"/>
              </p:cNvSpPr>
              <p:nvPr/>
            </p:nvSpPr>
            <p:spPr bwMode="auto">
              <a:xfrm flipH="1">
                <a:off x="1344" y="1558"/>
                <a:ext cx="227" cy="409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2075" tIns="46038" rIns="92075" bIns="46038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0" name="Freeform 4318"/>
            <p:cNvSpPr/>
            <p:nvPr/>
          </p:nvSpPr>
          <p:spPr bwMode="auto">
            <a:xfrm>
              <a:off x="2328062" y="1393777"/>
              <a:ext cx="1068055" cy="1267887"/>
            </a:xfrm>
            <a:custGeom>
              <a:avLst/>
              <a:gdLst>
                <a:gd name="T0" fmla="*/ 2147483647 w 810"/>
                <a:gd name="T1" fmla="*/ 2147483647 h 962"/>
                <a:gd name="T2" fmla="*/ 2147483647 w 810"/>
                <a:gd name="T3" fmla="*/ 0 h 962"/>
                <a:gd name="T4" fmla="*/ 0 w 810"/>
                <a:gd name="T5" fmla="*/ 2147483647 h 962"/>
                <a:gd name="T6" fmla="*/ 2147483647 w 810"/>
                <a:gd name="T7" fmla="*/ 2147483647 h 962"/>
                <a:gd name="T8" fmla="*/ 2147483647 w 810"/>
                <a:gd name="T9" fmla="*/ 2147483647 h 9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0"/>
                <a:gd name="T16" fmla="*/ 0 h 962"/>
                <a:gd name="T17" fmla="*/ 810 w 810"/>
                <a:gd name="T18" fmla="*/ 962 h 9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0" h="962">
                  <a:moveTo>
                    <a:pt x="810" y="760"/>
                  </a:moveTo>
                  <a:lnTo>
                    <a:pt x="394" y="0"/>
                  </a:lnTo>
                  <a:lnTo>
                    <a:pt x="0" y="202"/>
                  </a:lnTo>
                  <a:lnTo>
                    <a:pt x="417" y="962"/>
                  </a:lnTo>
                  <a:lnTo>
                    <a:pt x="810" y="76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175" algn="ctr">
              <a:solidFill>
                <a:schemeClr val="bg1"/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4321"/>
            <p:cNvSpPr/>
            <p:nvPr/>
          </p:nvSpPr>
          <p:spPr bwMode="auto">
            <a:xfrm>
              <a:off x="1774616" y="1657839"/>
              <a:ext cx="1103010" cy="1003824"/>
            </a:xfrm>
            <a:custGeom>
              <a:avLst/>
              <a:gdLst>
                <a:gd name="T0" fmla="*/ 2147483647 w 835"/>
                <a:gd name="T1" fmla="*/ 0 h 760"/>
                <a:gd name="T2" fmla="*/ 0 w 835"/>
                <a:gd name="T3" fmla="*/ 2147483647 h 760"/>
                <a:gd name="T4" fmla="*/ 2147483647 w 835"/>
                <a:gd name="T5" fmla="*/ 2147483647 h 760"/>
                <a:gd name="T6" fmla="*/ 2147483647 w 835"/>
                <a:gd name="T7" fmla="*/ 0 h 7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5"/>
                <a:gd name="T13" fmla="*/ 0 h 760"/>
                <a:gd name="T14" fmla="*/ 835 w 835"/>
                <a:gd name="T15" fmla="*/ 760 h 7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5" h="760">
                  <a:moveTo>
                    <a:pt x="418" y="0"/>
                  </a:moveTo>
                  <a:lnTo>
                    <a:pt x="0" y="760"/>
                  </a:lnTo>
                  <a:lnTo>
                    <a:pt x="835" y="760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4343"/>
            <p:cNvSpPr>
              <a:spLocks noChangeArrowheads="1"/>
            </p:cNvSpPr>
            <p:nvPr/>
          </p:nvSpPr>
          <p:spPr bwMode="auto">
            <a:xfrm>
              <a:off x="1863824" y="2155362"/>
              <a:ext cx="673845" cy="339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ko-KR" sz="1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4343"/>
            <p:cNvSpPr>
              <a:spLocks noChangeArrowheads="1"/>
            </p:cNvSpPr>
            <p:nvPr/>
          </p:nvSpPr>
          <p:spPr bwMode="auto">
            <a:xfrm>
              <a:off x="1863824" y="3383952"/>
              <a:ext cx="821431" cy="41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ko-KR" sz="1600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4343"/>
            <p:cNvSpPr>
              <a:spLocks noChangeArrowheads="1"/>
            </p:cNvSpPr>
            <p:nvPr/>
          </p:nvSpPr>
          <p:spPr bwMode="auto">
            <a:xfrm>
              <a:off x="1863824" y="4768339"/>
              <a:ext cx="821431" cy="413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en-US" altLang="ko-KR" sz="1600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Line 4347"/>
          <p:cNvSpPr>
            <a:spLocks noChangeShapeType="1"/>
          </p:cNvSpPr>
          <p:nvPr/>
        </p:nvSpPr>
        <p:spPr bwMode="auto">
          <a:xfrm flipV="1">
            <a:off x="3162300" y="1470025"/>
            <a:ext cx="849313" cy="0"/>
          </a:xfrm>
          <a:prstGeom prst="line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0" name="Line 4354"/>
          <p:cNvSpPr>
            <a:spLocks noChangeShapeType="1"/>
          </p:cNvSpPr>
          <p:nvPr/>
        </p:nvSpPr>
        <p:spPr bwMode="auto">
          <a:xfrm flipV="1">
            <a:off x="3854450" y="2495550"/>
            <a:ext cx="849313" cy="0"/>
          </a:xfrm>
          <a:prstGeom prst="line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1" name="Line 4356"/>
          <p:cNvSpPr>
            <a:spLocks noChangeShapeType="1"/>
          </p:cNvSpPr>
          <p:nvPr/>
        </p:nvSpPr>
        <p:spPr bwMode="auto">
          <a:xfrm flipV="1">
            <a:off x="4408488" y="3543300"/>
            <a:ext cx="849312" cy="0"/>
          </a:xfrm>
          <a:prstGeom prst="line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32" name="Group 4388"/>
          <p:cNvGrpSpPr/>
          <p:nvPr/>
        </p:nvGrpSpPr>
        <p:grpSpPr bwMode="auto">
          <a:xfrm>
            <a:off x="4027141" y="1452716"/>
            <a:ext cx="2413981" cy="54233"/>
            <a:chOff x="3081" y="1051"/>
            <a:chExt cx="1977" cy="45"/>
          </a:xfrm>
          <a:solidFill>
            <a:schemeClr val="bg1"/>
          </a:solidFill>
        </p:grpSpPr>
        <p:sp>
          <p:nvSpPr>
            <p:cNvPr id="33" name="Rectangle 4384"/>
            <p:cNvSpPr>
              <a:spLocks noChangeArrowheads="1"/>
            </p:cNvSpPr>
            <p:nvPr/>
          </p:nvSpPr>
          <p:spPr bwMode="auto">
            <a:xfrm>
              <a:off x="3081" y="1051"/>
              <a:ext cx="1387" cy="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Rectangle 4385"/>
            <p:cNvSpPr>
              <a:spLocks noChangeArrowheads="1"/>
            </p:cNvSpPr>
            <p:nvPr/>
          </p:nvSpPr>
          <p:spPr bwMode="auto">
            <a:xfrm>
              <a:off x="3606" y="1051"/>
              <a:ext cx="1452" cy="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35" name="Group 4389"/>
          <p:cNvGrpSpPr/>
          <p:nvPr/>
        </p:nvGrpSpPr>
        <p:grpSpPr bwMode="auto">
          <a:xfrm>
            <a:off x="4722283" y="2460431"/>
            <a:ext cx="2413989" cy="55494"/>
            <a:chOff x="3081" y="1051"/>
            <a:chExt cx="1977" cy="45"/>
          </a:xfrm>
          <a:solidFill>
            <a:schemeClr val="bg1"/>
          </a:solidFill>
        </p:grpSpPr>
        <p:sp>
          <p:nvSpPr>
            <p:cNvPr id="36" name="Rectangle 4390"/>
            <p:cNvSpPr>
              <a:spLocks noChangeArrowheads="1"/>
            </p:cNvSpPr>
            <p:nvPr/>
          </p:nvSpPr>
          <p:spPr bwMode="auto">
            <a:xfrm>
              <a:off x="3606" y="1051"/>
              <a:ext cx="1452" cy="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EE5700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Rectangle 4391"/>
            <p:cNvSpPr>
              <a:spLocks noChangeArrowheads="1"/>
            </p:cNvSpPr>
            <p:nvPr/>
          </p:nvSpPr>
          <p:spPr bwMode="auto">
            <a:xfrm>
              <a:off x="3081" y="1051"/>
              <a:ext cx="1387" cy="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EE57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8" name="Group 4400"/>
          <p:cNvGrpSpPr/>
          <p:nvPr/>
        </p:nvGrpSpPr>
        <p:grpSpPr bwMode="auto">
          <a:xfrm>
            <a:off x="5300753" y="3511030"/>
            <a:ext cx="2412711" cy="54232"/>
            <a:chOff x="3081" y="1051"/>
            <a:chExt cx="1977" cy="45"/>
          </a:xfrm>
          <a:solidFill>
            <a:schemeClr val="bg1"/>
          </a:solidFill>
        </p:grpSpPr>
        <p:sp>
          <p:nvSpPr>
            <p:cNvPr id="39" name="Rectangle 4401"/>
            <p:cNvSpPr>
              <a:spLocks noChangeArrowheads="1"/>
            </p:cNvSpPr>
            <p:nvPr/>
          </p:nvSpPr>
          <p:spPr bwMode="auto">
            <a:xfrm>
              <a:off x="3606" y="1051"/>
              <a:ext cx="1452" cy="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EE5700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Rectangle 4402"/>
            <p:cNvSpPr>
              <a:spLocks noChangeArrowheads="1"/>
            </p:cNvSpPr>
            <p:nvPr/>
          </p:nvSpPr>
          <p:spPr bwMode="auto">
            <a:xfrm>
              <a:off x="3081" y="1051"/>
              <a:ext cx="1387" cy="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EE57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3995738" y="1131888"/>
            <a:ext cx="2012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6"/>
          <p:cNvSpPr txBox="1">
            <a:spLocks noChangeArrowheads="1"/>
          </p:cNvSpPr>
          <p:nvPr/>
        </p:nvSpPr>
        <p:spPr bwMode="auto">
          <a:xfrm>
            <a:off x="4692650" y="2119313"/>
            <a:ext cx="21288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6"/>
          <p:cNvSpPr txBox="1">
            <a:spLocks noChangeArrowheads="1"/>
          </p:cNvSpPr>
          <p:nvPr/>
        </p:nvSpPr>
        <p:spPr bwMode="auto">
          <a:xfrm>
            <a:off x="5264150" y="3170238"/>
            <a:ext cx="23955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997325" y="1497013"/>
            <a:ext cx="27447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点击添加文本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687888" y="2509838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点击添加文本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3"/>
          <p:cNvSpPr txBox="1">
            <a:spLocks noChangeArrowheads="1"/>
          </p:cNvSpPr>
          <p:nvPr/>
        </p:nvSpPr>
        <p:spPr bwMode="auto">
          <a:xfrm>
            <a:off x="5268913" y="3589338"/>
            <a:ext cx="274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点击添加文本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8913"/>
            <a:ext cx="2411413" cy="50482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8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95288" y="215900"/>
            <a:ext cx="1584325" cy="4778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标题</a:t>
            </a:r>
            <a:endParaRPr lang="zh-CN" altLang="en-US" sz="25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316" name="Picture 2" descr="E:\work\京东商城-20121008\找\20121015105715170_easyicon_cn_25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36650"/>
            <a:ext cx="2947988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248150" y="1706563"/>
            <a:ext cx="33115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设计机构拥有国内顶尖的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设计团队坚持精益求精、拒绝平庸的做事精神，帮助您实现美观精致、严谨、动感的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40200" y="1568450"/>
            <a:ext cx="3527425" cy="2092325"/>
          </a:xfrm>
          <a:prstGeom prst="rect">
            <a:avLst/>
          </a:prstGeom>
          <a:noFill/>
          <a:ln w="3175">
            <a:solidFill>
              <a:srgbClr val="E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4470400" y="3802063"/>
            <a:ext cx="3697288" cy="584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200" b="1">
                <a:solidFill>
                  <a:srgbClr val="E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T</a:t>
            </a:r>
            <a:r>
              <a:rPr lang="en-US" altLang="zh-CN" sz="32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HANKS</a:t>
            </a:r>
            <a:endParaRPr lang="zh-CN" altLang="en-US" sz="32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4465638" y="4243388"/>
            <a:ext cx="616267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b="1">
                <a:solidFill>
                  <a:srgbClr val="59595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POWERPOINT TEMPLATE</a:t>
            </a:r>
            <a:endParaRPr lang="zh-CN" altLang="en-US" sz="2000" b="1">
              <a:solidFill>
                <a:srgbClr val="59595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4219595" y="706836"/>
            <a:ext cx="4691829" cy="1099725"/>
          </a:xfrm>
          <a:prstGeom prst="rect">
            <a:avLst/>
          </a:prstGeom>
          <a:noFill/>
          <a:effectLst>
            <a:glow rad="749300">
              <a:schemeClr val="accent3">
                <a:alpha val="70000"/>
              </a:schemeClr>
            </a:glow>
          </a:effectLst>
          <a:scene3d>
            <a:camera prst="perspectiveFront"/>
            <a:lightRig rig="balanced" dir="t">
              <a:rot lat="0" lon="0" rev="13800000"/>
            </a:lightRig>
          </a:scene3d>
        </p:spPr>
        <p:txBody>
          <a:bodyPr lIns="0" tIns="0" rIns="0" bIns="0" anchor="ctr" anchorCtr="1">
            <a:scene3d>
              <a:camera prst="perspectiveFront"/>
              <a:lightRig rig="balanced" dir="t">
                <a:rot lat="0" lon="0" rev="13800000"/>
              </a:lightRig>
            </a:scene3d>
            <a:sp3d extrusionH="3810000" prstMaterial="matte">
              <a:bevelT w="19050" h="19050" prst="hardEdge"/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algn="ctr">
              <a:lnSpc>
                <a:spcPct val="70000"/>
              </a:lnSpc>
              <a:defRPr sz="9200" spc="200">
                <a:solidFill>
                  <a:prstClr val="black">
                    <a:lumMod val="85000"/>
                    <a:lumOff val="15000"/>
                  </a:prstClr>
                </a:solidFill>
                <a:latin typeface="Impact" panose="020B0806030902050204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gradFill flip="none" rotWithShape="1">
                  <a:gsLst>
                    <a:gs pos="75000">
                      <a:schemeClr val="bg1"/>
                    </a:gs>
                    <a:gs pos="35000">
                      <a:srgbClr val="FFFFFF"/>
                    </a:gs>
                    <a:gs pos="0">
                      <a:srgbClr val="FFF7F7"/>
                    </a:gs>
                    <a:gs pos="51000">
                      <a:srgbClr val="FFFFFF"/>
                    </a:gs>
                    <a:gs pos="44000">
                      <a:schemeClr val="bg1">
                        <a:lumMod val="95000"/>
                      </a:schemeClr>
                    </a:gs>
                    <a:gs pos="87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ea typeface="+mn-ea"/>
              </a:rPr>
              <a:t>2013</a:t>
            </a:r>
            <a:endParaRPr lang="zh-CN" altLang="en-US" dirty="0">
              <a:gradFill flip="none" rotWithShape="1">
                <a:gsLst>
                  <a:gs pos="75000">
                    <a:schemeClr val="bg1"/>
                  </a:gs>
                  <a:gs pos="35000">
                    <a:srgbClr val="FFFFFF"/>
                  </a:gs>
                  <a:gs pos="0">
                    <a:srgbClr val="FFF7F7"/>
                  </a:gs>
                  <a:gs pos="51000">
                    <a:srgbClr val="FFFFFF"/>
                  </a:gs>
                  <a:gs pos="44000">
                    <a:schemeClr val="bg1">
                      <a:lumMod val="95000"/>
                    </a:schemeClr>
                  </a:gs>
                  <a:gs pos="87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WPS 演示</Application>
  <PresentationFormat>全屏显示(16:9)</PresentationFormat>
  <Paragraphs>87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Impact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M120281J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2012-12-18T07:28:00Z</dcterms:created>
  <dcterms:modified xsi:type="dcterms:W3CDTF">2018-08-29T07:06:48Z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